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3" r:id="rId6"/>
    <p:sldId id="264" r:id="rId7"/>
    <p:sldId id="265" r:id="rId8"/>
    <p:sldId id="266" r:id="rId9"/>
    <p:sldId id="270" r:id="rId10"/>
    <p:sldId id="268" r:id="rId11"/>
    <p:sldId id="269" r:id="rId12"/>
    <p:sldId id="271" r:id="rId13"/>
    <p:sldId id="267" r:id="rId14"/>
    <p:sldId id="272" r:id="rId15"/>
    <p:sldId id="273" r:id="rId16"/>
    <p:sldId id="274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35"/>
    <p:restoredTop sz="94648"/>
  </p:normalViewPr>
  <p:slideViewPr>
    <p:cSldViewPr snapToGrid="0" snapToObjects="1">
      <p:cViewPr varScale="1">
        <p:scale>
          <a:sx n="84" d="100"/>
          <a:sy n="84" d="100"/>
        </p:scale>
        <p:origin x="200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2.sv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79BF7-B751-B61F-C245-780BD405E5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2E61A7-5588-5381-349E-74312F994B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3F696-5A89-39E4-9D04-87DD9F19C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B3A62-F5ED-583E-75EC-A5F6C5C22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8B339-AE5C-00FE-B8E0-508721E53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704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B7233-803C-BFD7-D6C7-80AB48AC5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E5482F-0E76-B909-540C-B2CA300E6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FA1DA-3392-4607-2E21-20F613797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8A2F7-9F5D-094E-0ABC-35D391E10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DCAA2-0D51-B438-C7AC-F960F77CB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032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B73129-3480-488C-D64C-FFF1B3F96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4AFD60-0F86-86BB-544D-6BCF15238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2576A-3A87-1C14-D9FC-4D1467ADF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F0653A-8D9F-BFBB-3D0E-58E4C9619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1A88A-28B1-B4DC-0709-643B6077C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841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9ED2B-B222-6102-E352-208E8284D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D1A9D-7801-5EBE-A6A9-6706CCDCE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70E91-4F9D-12EE-3636-21E904F95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1CE9B-980F-E440-0D39-A63BA3B6B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1969D-FFF0-1BB9-1EC1-1DC3AB571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029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C9B1-808A-4F17-F727-9A92B19B6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67DC5-8A05-573E-CD5A-C2ADE07AC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0F082-48E0-14A4-9B46-2F7500140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B12F5-2C94-417A-FA06-66083B72D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F2B1C-1F9C-2C83-E044-F354DC502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43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1227F-12CF-2E95-14BE-91C1E31D2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E6BA6-5AAA-1033-B53D-28231EB58B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28D82-4687-2B04-F8C4-84116BB234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074DA-1B2F-EF18-39FA-3120018AA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90DF63-6391-C594-34D2-5834DB787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E43CB0-E467-7E03-B49A-C3FA922C9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611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FBAD7-F949-4DD2-F03B-304170F3E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90016C-AA85-8C44-2716-98512C6F2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0BDEB4-F28E-73D8-6380-B06451914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D5EAAA-68E3-C089-0698-80F6FA3829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C76EF7-CB3D-606D-9E55-DE5CCF9E7C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258DF6-6D1B-409B-626B-33442D536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04EF24-D693-F62D-CD2E-FA8B08985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13D4A5-9ECE-D0CC-6211-535546FB6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85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995DD-BC72-35F9-F9A5-60F366628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1C9C72-5662-4D94-F0E5-E06E08EF9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DB12C7-6F34-A612-490E-49E4AAFEB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460F99-4CAF-E225-6561-5441A7DAA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96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9352E6-7FFF-358A-74E1-184BFA134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5A11D1-4DEB-F210-5713-6C8E9E0C3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9F3356-F857-2DD1-EAFA-66E927E0A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051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4A39A-18B4-292E-39A5-9E227BF2C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FF1C4-0023-9422-D15A-1D9381714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6E7F61-F288-6E62-50B8-5D4DB1BE6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869564-47A3-C88C-0B99-FF0856C0B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91D161-D829-62E2-1168-F60CEA71F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124C1A-E666-42C6-7044-0D10BED83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641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5C0F1-8C11-2BE7-AC5A-4A0BC7844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7415F9-039E-FBF9-693E-51CCB75044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2FB36-F7E4-DCC5-F62C-E8B6DAF49A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D01912-152B-4B55-5E98-F761FC4AA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5FC599-03A8-0774-304D-E1555D264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CAE64C-F4CA-E954-CA42-160A18332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77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0C2921-363C-55FD-CCDE-35C0040E6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1EBC2B-FF7E-F356-67D0-840B3D47A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A0553-1A7C-14D3-E24F-BB1A2CF72A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F7488-19B0-784D-8F6A-4DA1F42A1D98}" type="datetimeFigureOut">
              <a:rPr lang="en-US" smtClean="0"/>
              <a:t>11/3/22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D5AC9-B8E2-9BED-A324-3988B71991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D6F58-B52B-91D4-EB88-B12084D8B1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D911F0-DD02-284D-B336-1E104468D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358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D32D2-2FAF-9DC2-EA4D-24416E101D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0040"/>
            <a:ext cx="6692827" cy="3892669"/>
          </a:xfrm>
        </p:spPr>
        <p:txBody>
          <a:bodyPr>
            <a:normAutofit/>
          </a:bodyPr>
          <a:lstStyle/>
          <a:p>
            <a:pPr algn="l"/>
            <a:r>
              <a:rPr lang="en-US" sz="6600" b="1"/>
              <a:t>WEB PROGRAMMING LAB ASSIGNMENT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9EC103-B1C7-5797-8C0D-99EC558249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31161"/>
            <a:ext cx="6692827" cy="1569486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MCA, 3</a:t>
            </a:r>
            <a:r>
              <a:rPr lang="en-US" baseline="30000" dirty="0"/>
              <a:t>RD</a:t>
            </a:r>
            <a:r>
              <a:rPr lang="en-US" dirty="0"/>
              <a:t> SEMESTER</a:t>
            </a:r>
          </a:p>
          <a:p>
            <a:pPr algn="l"/>
            <a:r>
              <a:rPr lang="en-US" dirty="0"/>
              <a:t>SIKKIM UNIVERSITY</a:t>
            </a:r>
          </a:p>
          <a:p>
            <a:pPr algn="l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NOVEMBER 2022</a:t>
            </a:r>
          </a:p>
        </p:txBody>
      </p:sp>
      <p:sp>
        <p:nvSpPr>
          <p:cNvPr id="3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Web Design">
            <a:extLst>
              <a:ext uri="{FF2B5EF4-FFF2-40B4-BE49-F238E27FC236}">
                <a16:creationId xmlns:a16="http://schemas.microsoft.com/office/drawing/2014/main" id="{1BF37DAA-02F1-AE7C-B11C-43C8ABC27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81544" y="1267079"/>
            <a:ext cx="4087368" cy="408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15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558481-9289-6D95-57BA-78E54F1D2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PROJECT</a:t>
            </a:r>
            <a:b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PAGE LAYOUT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1544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Portfolio Template | Free Sample Portfolio | FigJam">
            <a:extLst>
              <a:ext uri="{FF2B5EF4-FFF2-40B4-BE49-F238E27FC236}">
                <a16:creationId xmlns:a16="http://schemas.microsoft.com/office/drawing/2014/main" id="{B176849E-C586-DCB1-7989-D65B6CDF96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92" t="15312" r="14583"/>
          <a:stretch/>
        </p:blipFill>
        <p:spPr bwMode="auto">
          <a:xfrm>
            <a:off x="2500314" y="328613"/>
            <a:ext cx="5942388" cy="6157912"/>
          </a:xfrm>
          <a:prstGeom prst="rect">
            <a:avLst/>
          </a:prstGeom>
          <a:noFill/>
          <a:ln w="1270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7165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558481-9289-6D95-57BA-78E54F1D2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EDUCATION</a:t>
            </a:r>
            <a:b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PAGE LAYOUT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6258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Your Teacher Portfolio">
            <a:extLst>
              <a:ext uri="{FF2B5EF4-FFF2-40B4-BE49-F238E27FC236}">
                <a16:creationId xmlns:a16="http://schemas.microsoft.com/office/drawing/2014/main" id="{3803ED51-CC01-5D77-AF88-2BA475C0F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8" y="187145"/>
            <a:ext cx="10692197" cy="6356530"/>
          </a:xfrm>
          <a:prstGeom prst="rect">
            <a:avLst/>
          </a:prstGeom>
          <a:noFill/>
          <a:ln w="1047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5124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A8819-C4CD-D701-A32F-D337E268D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4240" cy="1325563"/>
          </a:xfrm>
        </p:spPr>
        <p:txBody>
          <a:bodyPr/>
          <a:lstStyle/>
          <a:p>
            <a:r>
              <a:rPr lang="en-US" dirty="0"/>
              <a:t>Following must be incorporated in the website.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74E61-8193-3571-F4E1-18948473E9C5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Every webpage must have a visible border (color, width and border dash type can be any)</a:t>
            </a:r>
          </a:p>
          <a:p>
            <a:r>
              <a:rPr lang="en-US" dirty="0"/>
              <a:t>Add special style to links using pseudo class properties like hover, visited etc.</a:t>
            </a:r>
          </a:p>
          <a:p>
            <a:r>
              <a:rPr lang="en-US" dirty="0"/>
              <a:t>While writing paragraphs the first letter of first paragraph must be as shown below: (Hint- use pseudo-element)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EEA4DB-A438-C007-4CDA-282626B565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082" b="23344"/>
          <a:stretch/>
        </p:blipFill>
        <p:spPr>
          <a:xfrm>
            <a:off x="5661422" y="4518343"/>
            <a:ext cx="5692378" cy="16586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90071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A8819-C4CD-D701-A32F-D337E268D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76" y="136842"/>
            <a:ext cx="11064240" cy="1325563"/>
          </a:xfrm>
        </p:spPr>
        <p:txBody>
          <a:bodyPr/>
          <a:lstStyle/>
          <a:p>
            <a:r>
              <a:rPr lang="en-US" dirty="0"/>
              <a:t>Following must be incorporated in the website.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74E61-8193-3571-F4E1-18948473E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2560"/>
            <a:ext cx="10515600" cy="5060315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Headings in the webpage must have larger and bolder font than rest of the text.</a:t>
            </a:r>
          </a:p>
          <a:p>
            <a:r>
              <a:rPr lang="en-US" dirty="0"/>
              <a:t>At least webpages must have a background image, rest should have </a:t>
            </a:r>
            <a:r>
              <a:rPr lang="en-US" dirty="0" err="1"/>
              <a:t>colour</a:t>
            </a:r>
            <a:r>
              <a:rPr lang="en-US" dirty="0"/>
              <a:t> other than white(i.e., background should not be white).</a:t>
            </a:r>
          </a:p>
          <a:p>
            <a:r>
              <a:rPr lang="en-US" dirty="0"/>
              <a:t>Every paragraph must have different background and text </a:t>
            </a:r>
            <a:r>
              <a:rPr lang="en-US" dirty="0" err="1"/>
              <a:t>colour</a:t>
            </a:r>
            <a:r>
              <a:rPr lang="en-US" dirty="0"/>
              <a:t>.</a:t>
            </a:r>
          </a:p>
          <a:p>
            <a:r>
              <a:rPr lang="en-US" dirty="0"/>
              <a:t>Every webpage must have a logo at a fixed position as shown below(Hint- use position property).</a:t>
            </a:r>
          </a:p>
          <a:p>
            <a:r>
              <a:rPr lang="en-US" dirty="0"/>
              <a:t>Use margin appropriately to align </a:t>
            </a:r>
          </a:p>
          <a:p>
            <a:pPr marL="0" indent="0">
              <a:buNone/>
            </a:pPr>
            <a:r>
              <a:rPr lang="en-US" dirty="0"/>
              <a:t>paragraphs, text, images etc.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94D052-7338-9CB1-348E-1005FEDFC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187" r="10306"/>
          <a:stretch/>
        </p:blipFill>
        <p:spPr>
          <a:xfrm>
            <a:off x="6216396" y="4741248"/>
            <a:ext cx="5137404" cy="175162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21930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A8819-C4CD-D701-A32F-D337E268D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76" y="136842"/>
            <a:ext cx="11064240" cy="1325563"/>
          </a:xfrm>
        </p:spPr>
        <p:txBody>
          <a:bodyPr/>
          <a:lstStyle/>
          <a:p>
            <a:r>
              <a:rPr lang="en-US" dirty="0"/>
              <a:t>Following must be incorporated in the website.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74E61-8193-3571-F4E1-18948473E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2560"/>
            <a:ext cx="10515600" cy="5060315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Use padding for all four sides in any one of the webpage.</a:t>
            </a:r>
          </a:p>
          <a:p>
            <a:r>
              <a:rPr lang="en-US" dirty="0"/>
              <a:t>Add scrolling in the website and use the sticky position property.</a:t>
            </a:r>
          </a:p>
          <a:p>
            <a:r>
              <a:rPr lang="en-US" dirty="0"/>
              <a:t>Use float property to adjust image within a paragraph.(Hint-you can also use overflow property)</a:t>
            </a:r>
          </a:p>
          <a:p>
            <a:r>
              <a:rPr lang="en-US" dirty="0"/>
              <a:t>Use Grid boxes to insert text.(Hint- Use flexbox if needed).</a:t>
            </a:r>
            <a:br>
              <a:rPr lang="en-US" dirty="0"/>
            </a:br>
            <a:r>
              <a:rPr lang="en-US" dirty="0"/>
              <a:t>Use the concept of external CSS for styling your webpage.</a:t>
            </a:r>
          </a:p>
          <a:p>
            <a:r>
              <a:rPr lang="en-US" dirty="0"/>
              <a:t>At least one of the  of the webpages must contain lists, embedded video, table, hyperlink, and a form with all types of buttons and text fields.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B6DC8-20D7-AA87-646A-8C0D27256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1384300"/>
            <a:ext cx="9169400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02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A8819-C4CD-D701-A32F-D337E268D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811" y="-30798"/>
            <a:ext cx="11064240" cy="1325563"/>
          </a:xfrm>
        </p:spPr>
        <p:txBody>
          <a:bodyPr/>
          <a:lstStyle/>
          <a:p>
            <a:r>
              <a:rPr lang="en-US" dirty="0"/>
              <a:t>Following must be incorporated in the website.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74E61-8193-3571-F4E1-18948473E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" y="975360"/>
            <a:ext cx="11765280" cy="5593398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Use padding for all four sides in any one of the webpage.</a:t>
            </a:r>
          </a:p>
          <a:p>
            <a:r>
              <a:rPr lang="en-US" dirty="0"/>
              <a:t>Add scrolling in the website and use the sticky position property as shown in figure.</a:t>
            </a:r>
          </a:p>
          <a:p>
            <a:r>
              <a:rPr lang="en-US" dirty="0"/>
              <a:t>Use float property to adjust image within a paragraph.(Hint-you can also use overflow property)</a:t>
            </a:r>
          </a:p>
          <a:p>
            <a:r>
              <a:rPr lang="en-US" dirty="0"/>
              <a:t>Use Grid boxes to insert text.(Hint- Use flexbox if needed).</a:t>
            </a:r>
            <a:br>
              <a:rPr lang="en-US" dirty="0"/>
            </a:br>
            <a:r>
              <a:rPr lang="en-US" dirty="0"/>
              <a:t>Use the concept of external CSS for styling your webpage.</a:t>
            </a:r>
          </a:p>
          <a:p>
            <a:r>
              <a:rPr lang="en-US" dirty="0"/>
              <a:t>At least one of the  of the webpages </a:t>
            </a:r>
          </a:p>
          <a:p>
            <a:pPr marL="0" indent="0">
              <a:buNone/>
            </a:pPr>
            <a:r>
              <a:rPr lang="en-US" dirty="0"/>
              <a:t> contain lists, embedded video, table,</a:t>
            </a:r>
          </a:p>
          <a:p>
            <a:pPr marL="0" indent="0">
              <a:buNone/>
            </a:pPr>
            <a:r>
              <a:rPr lang="en-US" dirty="0"/>
              <a:t> hyperlink, and a form with all types of </a:t>
            </a:r>
          </a:p>
          <a:p>
            <a:pPr marL="0" indent="0">
              <a:buNone/>
            </a:pPr>
            <a:r>
              <a:rPr lang="en-US" dirty="0"/>
              <a:t>buttons and text fields.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B6DC8-20D7-AA87-646A-8C0D27256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931" y="4143058"/>
            <a:ext cx="5780709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64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0847C-DC6E-42FA-06C3-B07B43DB0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4100"/>
              <a:t>Portfolio Website Design using HTML &amp; 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B3202-05C0-E23C-9690-84D47AFAD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/>
              <a:t>Make a portfolio website using HTML &amp; CSS. The portfolio should contain some important information of yours like:</a:t>
            </a:r>
          </a:p>
          <a:p>
            <a:r>
              <a:rPr lang="en-US" sz="2000"/>
              <a:t>ABOUT ME</a:t>
            </a:r>
          </a:p>
          <a:p>
            <a:r>
              <a:rPr lang="en-US" sz="2000"/>
              <a:t>EXPERIENCE</a:t>
            </a:r>
          </a:p>
          <a:p>
            <a:r>
              <a:rPr lang="en-US" sz="2000"/>
              <a:t>PROJECT</a:t>
            </a:r>
          </a:p>
          <a:p>
            <a:r>
              <a:rPr lang="en-US" sz="2000"/>
              <a:t>EDUCATION</a:t>
            </a:r>
          </a:p>
          <a:p>
            <a:r>
              <a:rPr lang="en-US" sz="2000"/>
              <a:t>You can even add other details too in your portfolio and can make it more beautiful. </a:t>
            </a:r>
          </a:p>
        </p:txBody>
      </p:sp>
      <p:pic>
        <p:nvPicPr>
          <p:cNvPr id="5" name="Picture 4" descr="Scribbles on a notebook">
            <a:extLst>
              <a:ext uri="{FF2B5EF4-FFF2-40B4-BE49-F238E27FC236}">
                <a16:creationId xmlns:a16="http://schemas.microsoft.com/office/drawing/2014/main" id="{1500F6CB-7933-6B23-882F-02763B618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43" r="32255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D8B5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9987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558481-9289-6D95-57BA-78E54F1D2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HOMEPAGE LAYOUT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2235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2AC9DDD-3E90-2F09-F4EE-F3C7A5317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56" y="200026"/>
            <a:ext cx="11549743" cy="6523914"/>
          </a:xfrm>
          <a:prstGeom prst="rect">
            <a:avLst/>
          </a:prstGeom>
          <a:ln w="82550"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FE9B29-2160-2313-F483-05437C0867A5}"/>
              </a:ext>
            </a:extLst>
          </p:cNvPr>
          <p:cNvSpPr txBox="1"/>
          <p:nvPr/>
        </p:nvSpPr>
        <p:spPr>
          <a:xfrm>
            <a:off x="574389" y="360527"/>
            <a:ext cx="1253217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7BFED-6680-1D93-6346-12EC36C438BE}"/>
              </a:ext>
            </a:extLst>
          </p:cNvPr>
          <p:cNvSpPr txBox="1"/>
          <p:nvPr/>
        </p:nvSpPr>
        <p:spPr>
          <a:xfrm>
            <a:off x="2065225" y="314262"/>
            <a:ext cx="1397113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/>
              <a:t>EXPERIENCE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54C037-1CAA-B96C-A09C-0BA254E8C517}"/>
              </a:ext>
            </a:extLst>
          </p:cNvPr>
          <p:cNvSpPr txBox="1"/>
          <p:nvPr/>
        </p:nvSpPr>
        <p:spPr>
          <a:xfrm>
            <a:off x="3643655" y="314289"/>
            <a:ext cx="102699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PROJECT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AF3019-41CE-FA91-3614-D8D6B0EF67BB}"/>
              </a:ext>
            </a:extLst>
          </p:cNvPr>
          <p:cNvSpPr txBox="1"/>
          <p:nvPr/>
        </p:nvSpPr>
        <p:spPr>
          <a:xfrm>
            <a:off x="4851971" y="314262"/>
            <a:ext cx="1397114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EDUCATION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7089E34-7B48-7D80-8288-859BED4FE866}"/>
              </a:ext>
            </a:extLst>
          </p:cNvPr>
          <p:cNvSpPr/>
          <p:nvPr/>
        </p:nvSpPr>
        <p:spPr>
          <a:xfrm>
            <a:off x="5972175" y="4271963"/>
            <a:ext cx="1757363" cy="1114425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36C778-554E-DCCB-3E80-47D75D9D2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0739" y="1288268"/>
            <a:ext cx="6109956" cy="2983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068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3CDF6290-59F0-CCD7-94A2-58D604854A62}"/>
              </a:ext>
            </a:extLst>
          </p:cNvPr>
          <p:cNvSpPr txBox="1"/>
          <p:nvPr/>
        </p:nvSpPr>
        <p:spPr>
          <a:xfrm>
            <a:off x="428625" y="109879"/>
            <a:ext cx="11287125" cy="657667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94A5F2-273B-6B14-D8C3-2016E21663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12"/>
          <a:stretch/>
        </p:blipFill>
        <p:spPr>
          <a:xfrm>
            <a:off x="717778" y="479210"/>
            <a:ext cx="10873952" cy="59644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B4E15E-732D-4162-B0A0-C2AEA23CF19D}"/>
              </a:ext>
            </a:extLst>
          </p:cNvPr>
          <p:cNvSpPr txBox="1"/>
          <p:nvPr/>
        </p:nvSpPr>
        <p:spPr>
          <a:xfrm>
            <a:off x="717778" y="852828"/>
            <a:ext cx="1253217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09FFF6-6DB4-04AC-74BE-1CDCDDE1AD7E}"/>
              </a:ext>
            </a:extLst>
          </p:cNvPr>
          <p:cNvSpPr txBox="1"/>
          <p:nvPr/>
        </p:nvSpPr>
        <p:spPr>
          <a:xfrm>
            <a:off x="2152311" y="852828"/>
            <a:ext cx="1397113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/>
              <a:t>EXPERIENCE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B487FF-9C67-8555-44D6-E4F72E57AC8C}"/>
              </a:ext>
            </a:extLst>
          </p:cNvPr>
          <p:cNvSpPr txBox="1"/>
          <p:nvPr/>
        </p:nvSpPr>
        <p:spPr>
          <a:xfrm>
            <a:off x="3730741" y="852855"/>
            <a:ext cx="102699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PROJECT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61FAB2-8510-8356-5C0D-6A587C27213A}"/>
              </a:ext>
            </a:extLst>
          </p:cNvPr>
          <p:cNvSpPr txBox="1"/>
          <p:nvPr/>
        </p:nvSpPr>
        <p:spPr>
          <a:xfrm>
            <a:off x="4939057" y="852828"/>
            <a:ext cx="1397114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EDUCATION</a:t>
            </a:r>
          </a:p>
        </p:txBody>
      </p:sp>
    </p:spTree>
    <p:extLst>
      <p:ext uri="{BB962C8B-B14F-4D97-AF65-F5344CB8AC3E}">
        <p14:creationId xmlns:p14="http://schemas.microsoft.com/office/powerpoint/2010/main" val="1635138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558481-9289-6D95-57BA-78E54F1D2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ABOUT ME</a:t>
            </a:r>
            <a:b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PAGE LAYOUT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1842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Complete Guide To Student Digital Portfolios | CampusPress">
            <a:extLst>
              <a:ext uri="{FF2B5EF4-FFF2-40B4-BE49-F238E27FC236}">
                <a16:creationId xmlns:a16="http://schemas.microsoft.com/office/drawing/2014/main" id="{BB790D43-6342-CFC1-9494-A3714B657F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1" b="6667"/>
          <a:stretch/>
        </p:blipFill>
        <p:spPr bwMode="auto">
          <a:xfrm>
            <a:off x="271463" y="285750"/>
            <a:ext cx="11658600" cy="6343650"/>
          </a:xfrm>
          <a:prstGeom prst="rect">
            <a:avLst/>
          </a:prstGeom>
          <a:noFill/>
          <a:ln w="1143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626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558481-9289-6D95-57BA-78E54F1D2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EXPERIENCE</a:t>
            </a:r>
            <a:b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7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PAGE LAYOUT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6151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Portfolio Template | Free Sample Portfolio | FigJam">
            <a:extLst>
              <a:ext uri="{FF2B5EF4-FFF2-40B4-BE49-F238E27FC236}">
                <a16:creationId xmlns:a16="http://schemas.microsoft.com/office/drawing/2014/main" id="{B220A05E-CE6D-E353-CCDA-DBADD1213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63" y="0"/>
            <a:ext cx="1021556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3313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462</Words>
  <Application>Microsoft Macintosh PowerPoint</Application>
  <PresentationFormat>Widescreen</PresentationFormat>
  <Paragraphs>50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WEB PROGRAMMING LAB ASSIGNMENT</vt:lpstr>
      <vt:lpstr>Portfolio Website Design using HTML &amp; CSS</vt:lpstr>
      <vt:lpstr>HOMEPAGE LAYOUT</vt:lpstr>
      <vt:lpstr>PowerPoint Presentation</vt:lpstr>
      <vt:lpstr>PowerPoint Presentation</vt:lpstr>
      <vt:lpstr>ABOUT ME PAGE LAYOUT</vt:lpstr>
      <vt:lpstr>PowerPoint Presentation</vt:lpstr>
      <vt:lpstr>EXPERIENCE PAGE LAYOUT</vt:lpstr>
      <vt:lpstr>PowerPoint Presentation</vt:lpstr>
      <vt:lpstr>PROJECT PAGE LAYOUT</vt:lpstr>
      <vt:lpstr>PowerPoint Presentation</vt:lpstr>
      <vt:lpstr>EDUCATION PAGE LAYOUT</vt:lpstr>
      <vt:lpstr>PowerPoint Presentation</vt:lpstr>
      <vt:lpstr>Following must be incorporated in the website.</vt:lpstr>
      <vt:lpstr>Following must be incorporated in the website.</vt:lpstr>
      <vt:lpstr>Following must be incorporated in the website.</vt:lpstr>
      <vt:lpstr>Following must be incorporated in the website.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Pratikshya Sharma</dc:creator>
  <cp:lastModifiedBy>Pratikshya Sharma</cp:lastModifiedBy>
  <cp:revision>118</cp:revision>
  <dcterms:created xsi:type="dcterms:W3CDTF">2022-11-02T15:46:00Z</dcterms:created>
  <dcterms:modified xsi:type="dcterms:W3CDTF">2022-11-03T04:31:15Z</dcterms:modified>
</cp:coreProperties>
</file>

<file path=docProps/thumbnail.jpeg>
</file>